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83" r:id="rId6"/>
    <p:sldId id="256" r:id="rId7"/>
    <p:sldId id="279" r:id="rId8"/>
    <p:sldId id="281" r:id="rId9"/>
    <p:sldId id="272" r:id="rId10"/>
  </p:sldIdLst>
  <p:sldSz cx="11303000" cy="20104100"/>
  <p:notesSz cx="11303000" cy="20104100"/>
  <p:embeddedFontLst>
    <p:embeddedFont>
      <p:font typeface="Arial Unicode MS" panose="020B0604020202020204" charset="-128"/>
      <p:regular r:id="rId13"/>
    </p:embeddedFont>
    <p:embeddedFont>
      <p:font typeface="Arial Black" panose="020B0A04020102020204" pitchFamily="34" charset="0"/>
      <p:bold r:id="rId14"/>
    </p:embeddedFont>
    <p:embeddedFont>
      <p:font typeface="Lucida Sans Unicode" panose="020B0602030504020204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bold r:id="rId20"/>
      <p:italic r:id="rId21"/>
    </p:embeddedFont>
    <p:embeddedFont>
      <p:font typeface="Poppins ExtraBold" panose="00000900000000000000" pitchFamily="2" charset="0"/>
      <p:bold r:id="rId22"/>
      <p:boldItalic r:id="rId2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7E8BC-DF52-462A-9A2C-D531F63B7B11}" v="1" dt="2026-01-06T19:01:41.1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23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a  Oliveira Tatto" userId="d303ca18-2c44-4578-896e-f25f5a91363c" providerId="ADAL" clId="{B48F1093-82D6-411B-BA84-B81CF15CF0E7}"/>
    <pc:docChg chg="addSld delSld modSld sldOrd">
      <pc:chgData name="Raphaela  Oliveira Tatto" userId="d303ca18-2c44-4578-896e-f25f5a91363c" providerId="ADAL" clId="{B48F1093-82D6-411B-BA84-B81CF15CF0E7}" dt="2026-01-06T19:01:47.589" v="7" actId="20577"/>
      <pc:docMkLst>
        <pc:docMk/>
      </pc:docMkLst>
      <pc:sldChg chg="new del">
        <pc:chgData name="Raphaela  Oliveira Tatto" userId="d303ca18-2c44-4578-896e-f25f5a91363c" providerId="ADAL" clId="{B48F1093-82D6-411B-BA84-B81CF15CF0E7}" dt="2026-01-06T19:01:42.779" v="2" actId="47"/>
        <pc:sldMkLst>
          <pc:docMk/>
          <pc:sldMk cId="1550486052" sldId="282"/>
        </pc:sldMkLst>
      </pc:sldChg>
      <pc:sldChg chg="modSp add mod ord">
        <pc:chgData name="Raphaela  Oliveira Tatto" userId="d303ca18-2c44-4578-896e-f25f5a91363c" providerId="ADAL" clId="{B48F1093-82D6-411B-BA84-B81CF15CF0E7}" dt="2026-01-06T19:01:47.589" v="7" actId="20577"/>
        <pc:sldMkLst>
          <pc:docMk/>
          <pc:sldMk cId="1323417993" sldId="283"/>
        </pc:sldMkLst>
        <pc:spChg chg="mod">
          <ac:chgData name="Raphaela  Oliveira Tatto" userId="d303ca18-2c44-4578-896e-f25f5a91363c" providerId="ADAL" clId="{B48F1093-82D6-411B-BA84-B81CF15CF0E7}" dt="2026-01-06T19:01:47.589" v="7" actId="20577"/>
          <ac:spMkLst>
            <pc:docMk/>
            <pc:sldMk cId="1323417993" sldId="283"/>
            <ac:spMk id="2" creationId="{58B96B33-BFBB-39A4-ED20-6E84A1C315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6B33-BFBB-39A4-ED20-6E84A1C3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ATILLIO SEM SOLAR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FB49C-F624-71B7-FB35-744D2D122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CF6550-0D80-CE0D-36CD-0241FA78AD74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41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127</Words>
  <Application>Microsoft Office PowerPoint</Application>
  <PresentationFormat>Personalizar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ATILLIO SEM SOLAR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2026-01-06T19:01:56Z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